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25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279684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24731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батыстан жел соғады, күші 9-14, екпіні 15-20 м/с. Ауа температурасы түнде 1-3, күндіз 15-17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Оңтүстік-батыстан жел соғады, күші 9-14 м/с. Ауа температурасы 4-6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25445724"/>
              </p:ext>
            </p:extLst>
          </p:nvPr>
        </p:nvGraphicFramePr>
        <p:xfrm>
          <a:off x="5053482" y="4416735"/>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21997</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4211</cp:revision>
  <cp:lastPrinted>2021-07-01T07:38:07Z</cp:lastPrinted>
  <dcterms:created xsi:type="dcterms:W3CDTF">2018-03-27T06:03:00Z</dcterms:created>
  <dcterms:modified xsi:type="dcterms:W3CDTF">2026-05-11T06:11:57Z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